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66" r:id="rId5"/>
    <p:sldId id="267" r:id="rId6"/>
    <p:sldId id="263" r:id="rId7"/>
  </p:sldIdLst>
  <p:sldSz cx="12192000" cy="685800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1B89"/>
    <a:srgbClr val="5DB1D1"/>
    <a:srgbClr val="9297CF"/>
    <a:srgbClr val="4D2A73"/>
    <a:srgbClr val="919A3D"/>
    <a:srgbClr val="D2D3D4"/>
    <a:srgbClr val="4F17FA"/>
    <a:srgbClr val="8E055E"/>
    <a:srgbClr val="FE8132"/>
    <a:srgbClr val="CE2D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611" autoAdjust="0"/>
    <p:restoredTop sz="72029" autoAdjust="0"/>
  </p:normalViewPr>
  <p:slideViewPr>
    <p:cSldViewPr snapToGrid="0" snapToObjects="1">
      <p:cViewPr varScale="1">
        <p:scale>
          <a:sx n="91" d="100"/>
          <a:sy n="91" d="100"/>
        </p:scale>
        <p:origin x="62" y="16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72" d="100"/>
          <a:sy n="72" d="100"/>
        </p:scale>
        <p:origin x="3010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25846-4D52-4B59-B585-B930AF690A1B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81BEC-20DC-4E79-A3C0-611CFAFC4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96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DD2D92-B69F-FD49-875B-70D2D5D91A3A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Click to edit Master text styles</a:t>
            </a:r>
          </a:p>
          <a:p>
            <a:pPr lvl="1"/>
            <a:r>
              <a:rPr lang="fr-FR"/>
              <a:t>Second level</a:t>
            </a:r>
          </a:p>
          <a:p>
            <a:pPr lvl="2"/>
            <a:r>
              <a:rPr lang="fr-FR"/>
              <a:t>Third level</a:t>
            </a:r>
          </a:p>
          <a:p>
            <a:pPr lvl="3"/>
            <a:r>
              <a:rPr lang="fr-FR"/>
              <a:t>Fourth level</a:t>
            </a:r>
          </a:p>
          <a:p>
            <a:pPr lvl="4"/>
            <a:r>
              <a:rPr lang="fr-FR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7DC74-1779-CA4C-BA90-0CC98055B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387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2pPr>
              <a:defRPr>
                <a:solidFill>
                  <a:srgbClr val="5DB1D1"/>
                </a:solidFill>
              </a:defRPr>
            </a:lvl2pPr>
            <a:lvl3pPr>
              <a:defRPr baseline="0">
                <a:solidFill>
                  <a:srgbClr val="9297CF"/>
                </a:solidFill>
              </a:defRPr>
            </a:lvl3pPr>
            <a:lvl4pPr>
              <a:defRPr>
                <a:solidFill>
                  <a:srgbClr val="4D2A73"/>
                </a:solidFill>
              </a:defRPr>
            </a:lvl4pPr>
            <a:lvl5pPr>
              <a:defRPr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nl-BE" dirty="0" err="1"/>
              <a:t>Cliquez</a:t>
            </a:r>
            <a:r>
              <a:rPr lang="nl-BE" dirty="0"/>
              <a:t> pour </a:t>
            </a:r>
            <a:r>
              <a:rPr lang="nl-BE" dirty="0" err="1"/>
              <a:t>modifier</a:t>
            </a:r>
            <a:r>
              <a:rPr lang="nl-BE" dirty="0"/>
              <a:t> les </a:t>
            </a:r>
            <a:r>
              <a:rPr lang="nl-BE" dirty="0" err="1"/>
              <a:t>styles</a:t>
            </a:r>
            <a:r>
              <a:rPr lang="nl-BE" dirty="0"/>
              <a:t> du </a:t>
            </a:r>
            <a:r>
              <a:rPr lang="nl-BE" dirty="0" err="1"/>
              <a:t>texte</a:t>
            </a:r>
            <a:r>
              <a:rPr lang="nl-BE" dirty="0"/>
              <a:t> du </a:t>
            </a:r>
            <a:r>
              <a:rPr lang="nl-BE" dirty="0" err="1"/>
              <a:t>masque</a:t>
            </a:r>
            <a:endParaRPr lang="nl-BE" dirty="0"/>
          </a:p>
          <a:p>
            <a:pPr lvl="1"/>
            <a:r>
              <a:rPr lang="nl-BE" dirty="0" err="1"/>
              <a:t>Deuxième</a:t>
            </a:r>
            <a:r>
              <a:rPr lang="nl-BE" dirty="0"/>
              <a:t> niveau</a:t>
            </a:r>
          </a:p>
          <a:p>
            <a:pPr lvl="2"/>
            <a:r>
              <a:rPr lang="nl-BE" dirty="0" err="1"/>
              <a:t>Troisième</a:t>
            </a:r>
            <a:r>
              <a:rPr lang="nl-BE" dirty="0"/>
              <a:t> niveau</a:t>
            </a:r>
          </a:p>
          <a:p>
            <a:pPr lvl="3"/>
            <a:r>
              <a:rPr lang="nl-BE" dirty="0" err="1"/>
              <a:t>Quatrième</a:t>
            </a:r>
            <a:r>
              <a:rPr lang="nl-BE" dirty="0"/>
              <a:t> niveau</a:t>
            </a:r>
          </a:p>
          <a:p>
            <a:pPr lvl="4"/>
            <a:r>
              <a:rPr lang="nl-BE" dirty="0" err="1"/>
              <a:t>Cinquième</a:t>
            </a:r>
            <a:r>
              <a:rPr lang="nl-BE" dirty="0"/>
              <a:t>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74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96344" y="4406903"/>
            <a:ext cx="9929941" cy="1362075"/>
          </a:xfrm>
        </p:spPr>
        <p:txBody>
          <a:bodyPr anchor="t"/>
          <a:lstStyle>
            <a:lvl1pPr algn="l">
              <a:defRPr sz="4000" b="1" cap="all">
                <a:solidFill>
                  <a:srgbClr val="031B89"/>
                </a:solidFill>
              </a:defRPr>
            </a:lvl1pPr>
          </a:lstStyle>
          <a:p>
            <a:r>
              <a:rPr lang="nl-BE" dirty="0"/>
              <a:t>Cliquez et modifiez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96344" y="2906713"/>
            <a:ext cx="9929941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rgbClr val="031B89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dirty="0"/>
              <a:t>Cliquez pour modifier les styles du texte du masque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5246D9-C1A1-37C8-F615-92F9F72689E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1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098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8000" y="1261482"/>
            <a:ext cx="10972801" cy="1091710"/>
          </a:xfrm>
        </p:spPr>
        <p:txBody>
          <a:bodyPr/>
          <a:lstStyle/>
          <a:p>
            <a:r>
              <a:rPr lang="nl-BE" dirty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1" y="2919506"/>
            <a:ext cx="5384800" cy="339116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dirty="0"/>
              <a:t>Cliquez pour modifier les styles du texte du masque</a:t>
            </a:r>
          </a:p>
          <a:p>
            <a:pPr lvl="1"/>
            <a:r>
              <a:rPr lang="nl-BE" dirty="0"/>
              <a:t>Deuxième niveau</a:t>
            </a:r>
          </a:p>
          <a:p>
            <a:pPr lvl="2"/>
            <a:r>
              <a:rPr lang="nl-BE" dirty="0"/>
              <a:t>Troisième niveau</a:t>
            </a:r>
          </a:p>
          <a:p>
            <a:pPr lvl="3"/>
            <a:r>
              <a:rPr lang="nl-BE" dirty="0"/>
              <a:t>Quatrième niveau</a:t>
            </a:r>
          </a:p>
          <a:p>
            <a:pPr lvl="4"/>
            <a:r>
              <a:rPr lang="nl-BE" dirty="0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1" y="2928033"/>
            <a:ext cx="5384800" cy="339116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C9974-872D-8DC8-431D-1D6135C9D6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1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958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8A0A76-C5DA-F040-918E-D2D8614DF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263" y="2860675"/>
            <a:ext cx="10829925" cy="3430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900168E-A2C8-58C2-0877-789742BAE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535" y="1442189"/>
            <a:ext cx="10007603" cy="109171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313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2155899"/>
            <a:ext cx="5386917" cy="464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dirty="0" err="1"/>
              <a:t>Cliquez</a:t>
            </a:r>
            <a:r>
              <a:rPr lang="nl-BE" dirty="0"/>
              <a:t> pour </a:t>
            </a:r>
            <a:r>
              <a:rPr lang="nl-BE" dirty="0" err="1"/>
              <a:t>modifier</a:t>
            </a:r>
            <a:r>
              <a:rPr lang="nl-BE" dirty="0"/>
              <a:t> les </a:t>
            </a:r>
            <a:r>
              <a:rPr lang="nl-BE" dirty="0" err="1"/>
              <a:t>styles</a:t>
            </a:r>
            <a:r>
              <a:rPr lang="nl-BE" dirty="0"/>
              <a:t> du </a:t>
            </a:r>
            <a:r>
              <a:rPr lang="nl-BE" dirty="0" err="1"/>
              <a:t>texte</a:t>
            </a:r>
            <a:r>
              <a:rPr lang="nl-BE" dirty="0"/>
              <a:t> du </a:t>
            </a:r>
            <a:r>
              <a:rPr lang="nl-BE" dirty="0" err="1"/>
              <a:t>masque</a:t>
            </a:r>
            <a:endParaRPr lang="nl-BE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795661"/>
            <a:ext cx="5386917" cy="2866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2155899"/>
            <a:ext cx="5389033" cy="464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795661"/>
            <a:ext cx="5389033" cy="2866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447065" y="1059295"/>
            <a:ext cx="10972801" cy="1091710"/>
          </a:xfrm>
        </p:spPr>
        <p:txBody>
          <a:bodyPr/>
          <a:lstStyle/>
          <a:p>
            <a:r>
              <a:rPr lang="nl-BE" dirty="0"/>
              <a:t>Cliquez et modifiez le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451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497399" y="1249959"/>
            <a:ext cx="10972801" cy="1091710"/>
          </a:xfrm>
        </p:spPr>
        <p:txBody>
          <a:bodyPr/>
          <a:lstStyle/>
          <a:p>
            <a:r>
              <a:rPr lang="nl-BE" dirty="0"/>
              <a:t>Cliquez et modifiez le titre</a:t>
            </a:r>
            <a:endParaRPr lang="fr-F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1A97C9-A5CE-0DF3-C0A3-A02090ABDD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79450" y="2651125"/>
            <a:ext cx="10790238" cy="3757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741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7942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1368046"/>
            <a:ext cx="4011084" cy="7274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1368047"/>
            <a:ext cx="6815667" cy="47406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dirty="0"/>
              <a:t>Cliquez pour modifier les styles du texte du masque</a:t>
            </a:r>
          </a:p>
          <a:p>
            <a:pPr lvl="1"/>
            <a:r>
              <a:rPr lang="nl-BE" dirty="0"/>
              <a:t>Deuxième niveau</a:t>
            </a:r>
          </a:p>
          <a:p>
            <a:pPr lvl="2"/>
            <a:r>
              <a:rPr lang="nl-BE" dirty="0"/>
              <a:t>Troisième niveau</a:t>
            </a:r>
          </a:p>
          <a:p>
            <a:pPr lvl="3"/>
            <a:r>
              <a:rPr lang="nl-BE" dirty="0"/>
              <a:t>Quatrième niveau</a:t>
            </a:r>
          </a:p>
          <a:p>
            <a:pPr lvl="4"/>
            <a:r>
              <a:rPr lang="nl-BE" dirty="0"/>
              <a:t>Cinquième niveau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2270049"/>
            <a:ext cx="4011084" cy="383865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dirty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843524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 baseline="0">
                <a:solidFill>
                  <a:srgbClr val="9297CF"/>
                </a:solidFill>
              </a:defRPr>
            </a:lvl1pPr>
          </a:lstStyle>
          <a:p>
            <a:r>
              <a:rPr lang="nl-BE" dirty="0"/>
              <a:t>Cliquez et modifiez le titre</a:t>
            </a:r>
            <a:endParaRPr lang="fr-FR" dirty="0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2389717" y="1490661"/>
            <a:ext cx="7315200" cy="32369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 baseline="0">
                <a:solidFill>
                  <a:srgbClr val="5DB1D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dirty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359993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533322" y="1693859"/>
            <a:ext cx="10007603" cy="1091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Cliquez et modifiez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530059" y="3429000"/>
            <a:ext cx="10260328" cy="25020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dirty="0"/>
              <a:t>Cliquez pour modifier les styles du texte du masque</a:t>
            </a:r>
          </a:p>
          <a:p>
            <a:pPr lvl="1"/>
            <a:r>
              <a:rPr lang="nl-BE" dirty="0"/>
              <a:t>Deuxième niveau</a:t>
            </a:r>
          </a:p>
          <a:p>
            <a:pPr lvl="2"/>
            <a:r>
              <a:rPr lang="nl-BE" dirty="0"/>
              <a:t>Troisième niveau</a:t>
            </a:r>
          </a:p>
          <a:p>
            <a:pPr lvl="3"/>
            <a:r>
              <a:rPr lang="nl-BE" dirty="0"/>
              <a:t>Quatrième niveau</a:t>
            </a:r>
          </a:p>
          <a:p>
            <a:pPr lvl="4"/>
            <a:r>
              <a:rPr lang="nl-BE" dirty="0"/>
              <a:t>Cinquième niveau</a:t>
            </a:r>
            <a:endParaRPr lang="fr-FR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427D3A-BD4D-3E64-3AD6-3687D0E4BE95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0"/>
            <a:ext cx="12192000" cy="121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456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8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rgbClr val="031B89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D2D3D4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5DB1D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 baseline="0">
          <a:solidFill>
            <a:schemeClr val="tx2">
              <a:lumMod val="40000"/>
              <a:lumOff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 baseline="0">
          <a:solidFill>
            <a:srgbClr val="4D2A73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 baseline="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EC711-BA7C-EDA9-6702-247843A86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EABF65-C04C-C625-7231-B89B21649D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644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0E0C315-A0A5-8689-9D5F-EAC3814A87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7A076F-8B6F-807D-21F8-D16E552F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715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73821-95A4-4515-1B60-684AE45BB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513" y="1249959"/>
            <a:ext cx="10972801" cy="109171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83594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BCC15PowerPoint template.pptx" id="{B1079F2B-CAF3-4C02-B988-4E515511FB93}" vid="{431C537F-9E8E-4ADE-A648-758C25F765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bd71682-da0e-43cc-8d7e-66be018fe9b5">
      <Terms xmlns="http://schemas.microsoft.com/office/infopath/2007/PartnerControls"/>
    </lcf76f155ced4ddcb4097134ff3c332f>
    <TaxCatchAll xmlns="35c2153b-d0ba-44ed-b46b-55d1abeec78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64A8453FF2DF43A9332E138E9DFA91" ma:contentTypeVersion="15" ma:contentTypeDescription="Create a new document." ma:contentTypeScope="" ma:versionID="c145d572bd95a5b054c6a5959e69a9c6">
  <xsd:schema xmlns:xsd="http://www.w3.org/2001/XMLSchema" xmlns:xs="http://www.w3.org/2001/XMLSchema" xmlns:p="http://schemas.microsoft.com/office/2006/metadata/properties" xmlns:ns2="abd71682-da0e-43cc-8d7e-66be018fe9b5" xmlns:ns3="35c2153b-d0ba-44ed-b46b-55d1abeec782" xmlns:ns4="fc718601-72b4-42b3-b6e5-11d839a6d97a" targetNamespace="http://schemas.microsoft.com/office/2006/metadata/properties" ma:root="true" ma:fieldsID="50b3793c908cc2e9f4055b95cc7b81e5" ns2:_="" ns3:_="" ns4:_="">
    <xsd:import namespace="abd71682-da0e-43cc-8d7e-66be018fe9b5"/>
    <xsd:import namespace="35c2153b-d0ba-44ed-b46b-55d1abeec782"/>
    <xsd:import namespace="fc718601-72b4-42b3-b6e5-11d839a6d9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4:SharedWithUsers" minOccurs="0"/>
                <xsd:element ref="ns4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71682-da0e-43cc-8d7e-66be018fe9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7088764-7e9c-444c-9f1a-477dc1a404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c2153b-d0ba-44ed-b46b-55d1abeec78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aa1e70e-96e8-4a50-a7a4-f94e936a39a4}" ma:internalName="TaxCatchAll" ma:showField="CatchAllData" ma:web="fc718601-72b4-42b3-b6e5-11d839a6d9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718601-72b4-42b3-b6e5-11d839a6d97a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CBB063-2F64-4671-B957-0CF301E41F00}">
  <ds:schemaRefs>
    <ds:schemaRef ds:uri="http://purl.org/dc/dcmitype/"/>
    <ds:schemaRef ds:uri="http://schemas.microsoft.com/office/2006/documentManagement/types"/>
    <ds:schemaRef ds:uri="http://schemas.microsoft.com/office/infopath/2007/PartnerControls"/>
    <ds:schemaRef ds:uri="ded8d834-9fc3-4a2a-8a54-a1eb827bc96b"/>
    <ds:schemaRef ds:uri="http://schemas.microsoft.com/office/2006/metadata/properties"/>
    <ds:schemaRef ds:uri="http://www.w3.org/XML/1998/namespace"/>
    <ds:schemaRef ds:uri="9e1d1c45-1dff-4432-8017-0203622f0030"/>
    <ds:schemaRef ds:uri="http://schemas.openxmlformats.org/package/2006/metadata/core-properties"/>
    <ds:schemaRef ds:uri="http://purl.org/dc/terms/"/>
    <ds:schemaRef ds:uri="http://purl.org/dc/elements/1.1/"/>
    <ds:schemaRef ds:uri="abd71682-da0e-43cc-8d7e-66be018fe9b5"/>
    <ds:schemaRef ds:uri="35c2153b-d0ba-44ed-b46b-55d1abeec782"/>
  </ds:schemaRefs>
</ds:datastoreItem>
</file>

<file path=customXml/itemProps2.xml><?xml version="1.0" encoding="utf-8"?>
<ds:datastoreItem xmlns:ds="http://schemas.openxmlformats.org/officeDocument/2006/customXml" ds:itemID="{499B1BDB-4BC1-42A3-B844-16036E4F12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d71682-da0e-43cc-8d7e-66be018fe9b5"/>
    <ds:schemaRef ds:uri="35c2153b-d0ba-44ed-b46b-55d1abeec782"/>
    <ds:schemaRef ds:uri="fc718601-72b4-42b3-b6e5-11d839a6d9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70DF57E-C445-49C6-AE68-78F4FEF5A0FE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6792afc2-362e-403b-b394-f5ba78e99373}" enabled="0" method="" siteId="{6792afc2-362e-403b-b394-f5ba78e9937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1472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Thème Office</vt:lpstr>
      <vt:lpstr>PowerPoint Presentation</vt:lpstr>
      <vt:lpstr>PowerPoint Presentation</vt:lpstr>
      <vt:lpstr>PowerPoint Presentation</vt:lpstr>
    </vt:vector>
  </TitlesOfParts>
  <Company>pas une société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Manouche Le Chat</dc:creator>
  <cp:lastModifiedBy>Gwydion Lyn</cp:lastModifiedBy>
  <cp:revision>46</cp:revision>
  <dcterms:created xsi:type="dcterms:W3CDTF">2012-10-31T06:23:57Z</dcterms:created>
  <dcterms:modified xsi:type="dcterms:W3CDTF">2025-02-18T11:03:21Z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0x0101005964A8453FF2DF43A9332E138E9DFA91</vt:lpwstr>
  </property>
  <property fmtid="{D5CDD505-2E9C-101B-9397-08002B2CF9AE}" pid="3" name="Order">
    <vt:r8>100</vt:r8>
  </property>
  <property fmtid="{D5CDD505-2E9C-101B-9397-08002B2CF9AE}" pid="4" name="_ExtendedDescription">
    <vt:lpwstr/>
  </property>
  <property fmtid="{D5CDD505-2E9C-101B-9397-08002B2CF9AE}" pid="5" name="MediaServiceImageTags">
    <vt:lpwstr/>
  </property>
</Properties>
</file>