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sldIdLst>
    <p:sldId id="256" r:id="rId5"/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3C7169-22F5-4DFD-B094-6BA9D4F657BB}" v="89" dt="2026-10-19T17:45:39.0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6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E857E6-0C49-4557-9534-3C0D7B941C8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A5DE45-7F90-489D-A93C-24B9703D9A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546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4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5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svg"/><Relationship Id="rId5" Type="http://schemas.openxmlformats.org/officeDocument/2006/relationships/image" Target="../media/image3.svg"/><Relationship Id="rId4" Type="http://schemas.openxmlformats.org/officeDocument/2006/relationships/image" Target="../media/image2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5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svg"/><Relationship Id="rId5" Type="http://schemas.openxmlformats.org/officeDocument/2006/relationships/image" Target="../media/image3.svg"/><Relationship Id="rId4" Type="http://schemas.openxmlformats.org/officeDocument/2006/relationships/image" Target="../media/image2.sv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598F383-A433-9145-07FB-29D82630CB9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49E2E72-A625-DBE2-9D93-559C53F37B73}"/>
              </a:ext>
            </a:extLst>
          </p:cNvPr>
          <p:cNvSpPr/>
          <p:nvPr userDrawn="1"/>
        </p:nvSpPr>
        <p:spPr>
          <a:xfrm>
            <a:off x="0" y="6203091"/>
            <a:ext cx="12192000" cy="654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529DC99-1C3F-C63D-2ABB-185B46503A0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655398" y="697937"/>
            <a:ext cx="2477916" cy="858644"/>
          </a:xfrm>
          <a:prstGeom prst="rect">
            <a:avLst/>
          </a:prstGeom>
        </p:spPr>
      </p:pic>
      <p:sp>
        <p:nvSpPr>
          <p:cNvPr id="28" name="Title 27">
            <a:extLst>
              <a:ext uri="{FF2B5EF4-FFF2-40B4-BE49-F238E27FC236}">
                <a16:creationId xmlns:a16="http://schemas.microsoft.com/office/drawing/2014/main" id="{149F016E-54B5-229E-FA5C-33D173AFB94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4734" y="2254518"/>
            <a:ext cx="7574866" cy="858644"/>
          </a:xfrm>
        </p:spPr>
        <p:txBody>
          <a:bodyPr lIns="0" tIns="36000" rIns="0" bIns="36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Presentation title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AF6C0BA1-F45E-C907-4E03-18A40881B9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4734" y="3307413"/>
            <a:ext cx="7574866" cy="437426"/>
          </a:xfrm>
        </p:spPr>
        <p:txBody>
          <a:bodyPr lIns="0" rIns="0" anchor="t" anchorCtr="0">
            <a:norm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37" name="Picture 10">
            <a:extLst>
              <a:ext uri="{FF2B5EF4-FFF2-40B4-BE49-F238E27FC236}">
                <a16:creationId xmlns:a16="http://schemas.microsoft.com/office/drawing/2014/main" id="{26007DEA-1DFA-C04A-4954-9E2036F7412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3007424" y="6451806"/>
            <a:ext cx="1401580" cy="157481"/>
          </a:xfrm>
          <a:prstGeom prst="rect">
            <a:avLst/>
          </a:prstGeom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0F52710-43A9-4205-E500-5157CCFA8E2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644512" y="6400733"/>
            <a:ext cx="938362" cy="259626"/>
          </a:xfrm>
          <a:prstGeom prst="rect">
            <a:avLst/>
          </a:prstGeom>
        </p:spPr>
      </p:pic>
      <p:pic>
        <p:nvPicPr>
          <p:cNvPr id="41" name="Picture 14">
            <a:extLst>
              <a:ext uri="{FF2B5EF4-FFF2-40B4-BE49-F238E27FC236}">
                <a16:creationId xmlns:a16="http://schemas.microsoft.com/office/drawing/2014/main" id="{8CC98486-912E-5BD4-99FF-6B11D9DB9A4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1853602" y="6397342"/>
            <a:ext cx="883094" cy="266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723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598F383-A433-9145-07FB-29D82630CB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ED253F2-D30B-5FF1-6C57-B9516DA20B8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0" y="0"/>
            <a:ext cx="12192000" cy="7556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1B17AD1-0AB0-EF9A-5737-41C2ED8568A9}"/>
              </a:ext>
            </a:extLst>
          </p:cNvPr>
          <p:cNvSpPr/>
          <p:nvPr userDrawn="1"/>
        </p:nvSpPr>
        <p:spPr>
          <a:xfrm>
            <a:off x="0" y="753393"/>
            <a:ext cx="12192000" cy="5485078"/>
          </a:xfrm>
          <a:prstGeom prst="rect">
            <a:avLst/>
          </a:prstGeom>
          <a:gradFill flip="none" rotWithShape="1">
            <a:gsLst>
              <a:gs pos="34000">
                <a:srgbClr val="FBFDFE">
                  <a:alpha val="98000"/>
                </a:srgbClr>
              </a:gs>
              <a:gs pos="0">
                <a:schemeClr val="accent1">
                  <a:lumMod val="5000"/>
                  <a:lumOff val="95000"/>
                  <a:alpha val="92000"/>
                </a:schemeClr>
              </a:gs>
              <a:gs pos="100000">
                <a:schemeClr val="bg1">
                  <a:alpha val="9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49E2E72-A625-DBE2-9D93-559C53F37B73}"/>
              </a:ext>
            </a:extLst>
          </p:cNvPr>
          <p:cNvSpPr/>
          <p:nvPr userDrawn="1"/>
        </p:nvSpPr>
        <p:spPr>
          <a:xfrm>
            <a:off x="0" y="6203092"/>
            <a:ext cx="12192000" cy="6549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529DC99-1C3F-C63D-2ABB-185B46503A0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627481" y="133253"/>
            <a:ext cx="1429920" cy="495494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92FA7E9-50BD-A57D-143D-3E10B8A2D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62999" y="6347984"/>
            <a:ext cx="27432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4C532BF-F67F-42FB-A9E5-A6F575D96F1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2" name="Title 15">
            <a:extLst>
              <a:ext uri="{FF2B5EF4-FFF2-40B4-BE49-F238E27FC236}">
                <a16:creationId xmlns:a16="http://schemas.microsoft.com/office/drawing/2014/main" id="{1EA7616F-F06C-D17F-ABB4-5BF73C8BD1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0543" y="975786"/>
            <a:ext cx="10820399" cy="762000"/>
          </a:xfrm>
        </p:spPr>
        <p:txBody>
          <a:bodyPr lIns="0" rIns="0"/>
          <a:lstStyle>
            <a:lvl1pPr>
              <a:defRPr b="1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 dirty="0"/>
              <a:t>Title</a:t>
            </a:r>
            <a:endParaRPr lang="en-GB" dirty="0"/>
          </a:p>
        </p:txBody>
      </p:sp>
      <p:sp>
        <p:nvSpPr>
          <p:cNvPr id="14" name="Text Placeholder 19">
            <a:extLst>
              <a:ext uri="{FF2B5EF4-FFF2-40B4-BE49-F238E27FC236}">
                <a16:creationId xmlns:a16="http://schemas.microsoft.com/office/drawing/2014/main" id="{F45AC4A0-B3AC-BE88-806E-F9A9E0CD5A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80542" y="5410200"/>
            <a:ext cx="10825657" cy="533400"/>
          </a:xfrm>
        </p:spPr>
        <p:txBody>
          <a:bodyPr lIns="0" rIns="0">
            <a:normAutofit/>
          </a:bodyPr>
          <a:lstStyle>
            <a:lvl1pPr marL="0" indent="0">
              <a:buNone/>
              <a:defRPr sz="2000"/>
            </a:lvl1pPr>
          </a:lstStyle>
          <a:p>
            <a:pPr lvl="0"/>
            <a:r>
              <a:rPr lang="en-GB" dirty="0"/>
              <a:t>Click to edit Reference text styles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40093E02-60FF-1776-939A-191DDDBFD3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80542" y="1948862"/>
            <a:ext cx="10820399" cy="3354975"/>
          </a:xfrm>
        </p:spPr>
        <p:txBody>
          <a:bodyPr lIns="0" rIns="0"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pic>
        <p:nvPicPr>
          <p:cNvPr id="18" name="Picture 10">
            <a:extLst>
              <a:ext uri="{FF2B5EF4-FFF2-40B4-BE49-F238E27FC236}">
                <a16:creationId xmlns:a16="http://schemas.microsoft.com/office/drawing/2014/main" id="{513C5AE7-5577-B895-9EFC-39000FB671E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3007424" y="6451806"/>
            <a:ext cx="1401580" cy="157481"/>
          </a:xfrm>
          <a:prstGeom prst="rect">
            <a:avLst/>
          </a:prstGeom>
        </p:spPr>
      </p:pic>
      <p:pic>
        <p:nvPicPr>
          <p:cNvPr id="20" name="Picture 12">
            <a:extLst>
              <a:ext uri="{FF2B5EF4-FFF2-40B4-BE49-F238E27FC236}">
                <a16:creationId xmlns:a16="http://schemas.microsoft.com/office/drawing/2014/main" id="{70F04F62-7364-063B-E17F-EC808E4BEBE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644512" y="6400733"/>
            <a:ext cx="938362" cy="259626"/>
          </a:xfrm>
          <a:prstGeom prst="rect">
            <a:avLst/>
          </a:prstGeom>
        </p:spPr>
      </p:pic>
      <p:pic>
        <p:nvPicPr>
          <p:cNvPr id="25" name="Picture 14">
            <a:extLst>
              <a:ext uri="{FF2B5EF4-FFF2-40B4-BE49-F238E27FC236}">
                <a16:creationId xmlns:a16="http://schemas.microsoft.com/office/drawing/2014/main" id="{4904B0AC-0328-ACC4-2C42-D974B22191C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853602" y="6397342"/>
            <a:ext cx="883094" cy="266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664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598F383-A433-9145-07FB-29D82630CB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ED253F2-D30B-5FF1-6C57-B9516DA20B8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0" y="0"/>
            <a:ext cx="12192000" cy="7556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1B17AD1-0AB0-EF9A-5737-41C2ED8568A9}"/>
              </a:ext>
            </a:extLst>
          </p:cNvPr>
          <p:cNvSpPr/>
          <p:nvPr userDrawn="1"/>
        </p:nvSpPr>
        <p:spPr>
          <a:xfrm>
            <a:off x="0" y="753393"/>
            <a:ext cx="12192000" cy="54850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49E2E72-A625-DBE2-9D93-559C53F37B73}"/>
              </a:ext>
            </a:extLst>
          </p:cNvPr>
          <p:cNvSpPr/>
          <p:nvPr userDrawn="1"/>
        </p:nvSpPr>
        <p:spPr>
          <a:xfrm>
            <a:off x="0" y="6203092"/>
            <a:ext cx="12192000" cy="6549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itle 15">
            <a:extLst>
              <a:ext uri="{FF2B5EF4-FFF2-40B4-BE49-F238E27FC236}">
                <a16:creationId xmlns:a16="http://schemas.microsoft.com/office/drawing/2014/main" id="{1EA7616F-F06C-D17F-ABB4-5BF73C8BD1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0543" y="975786"/>
            <a:ext cx="10820399" cy="762000"/>
          </a:xfrm>
        </p:spPr>
        <p:txBody>
          <a:bodyPr lIns="0" rIns="0"/>
          <a:lstStyle>
            <a:lvl1pPr>
              <a:defRPr b="1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 dirty="0"/>
              <a:t>Title</a:t>
            </a:r>
            <a:endParaRPr lang="en-GB" dirty="0"/>
          </a:p>
        </p:txBody>
      </p:sp>
      <p:sp>
        <p:nvSpPr>
          <p:cNvPr id="14" name="Text Placeholder 19">
            <a:extLst>
              <a:ext uri="{FF2B5EF4-FFF2-40B4-BE49-F238E27FC236}">
                <a16:creationId xmlns:a16="http://schemas.microsoft.com/office/drawing/2014/main" id="{F45AC4A0-B3AC-BE88-806E-F9A9E0CD5A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80542" y="5410200"/>
            <a:ext cx="10825657" cy="533400"/>
          </a:xfrm>
        </p:spPr>
        <p:txBody>
          <a:bodyPr lIns="0" rIns="0">
            <a:normAutofit/>
          </a:bodyPr>
          <a:lstStyle>
            <a:lvl1pPr marL="0" indent="0">
              <a:buNone/>
              <a:defRPr sz="2000"/>
            </a:lvl1pPr>
          </a:lstStyle>
          <a:p>
            <a:pPr lvl="0"/>
            <a:r>
              <a:rPr lang="en-GB"/>
              <a:t>Click to edit Reference text styles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40093E02-60FF-1776-939A-191DDDBFD3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80542" y="1948862"/>
            <a:ext cx="10820399" cy="3354975"/>
          </a:xfrm>
        </p:spPr>
        <p:txBody>
          <a:bodyPr lIns="0" rIns="0"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pic>
        <p:nvPicPr>
          <p:cNvPr id="4" name="Picture 20">
            <a:extLst>
              <a:ext uri="{FF2B5EF4-FFF2-40B4-BE49-F238E27FC236}">
                <a16:creationId xmlns:a16="http://schemas.microsoft.com/office/drawing/2014/main" id="{84DFB0C6-15B5-3A4C-1642-B9AF9680F8E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627481" y="133253"/>
            <a:ext cx="1429920" cy="495494"/>
          </a:xfrm>
          <a:prstGeom prst="rect">
            <a:avLst/>
          </a:prstGeom>
        </p:spPr>
      </p:pic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46375D5-41DC-FA98-B655-1F6A43D05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62999" y="6347984"/>
            <a:ext cx="27432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D4A480C-3793-4792-AB43-FF4FE5405DA2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C5DEDAD-3A05-A022-68A9-FEC6BA83A6AD}"/>
              </a:ext>
            </a:extLst>
          </p:cNvPr>
          <p:cNvCxnSpPr/>
          <p:nvPr userDrawn="1"/>
        </p:nvCxnSpPr>
        <p:spPr>
          <a:xfrm>
            <a:off x="0" y="6184041"/>
            <a:ext cx="12192000" cy="0"/>
          </a:xfrm>
          <a:prstGeom prst="line">
            <a:avLst/>
          </a:prstGeom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5" name="Picture 10">
            <a:extLst>
              <a:ext uri="{FF2B5EF4-FFF2-40B4-BE49-F238E27FC236}">
                <a16:creationId xmlns:a16="http://schemas.microsoft.com/office/drawing/2014/main" id="{61802A9E-4D5B-61DE-6E72-41F385FB506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3007424" y="6451806"/>
            <a:ext cx="1401580" cy="157481"/>
          </a:xfrm>
          <a:prstGeom prst="rect">
            <a:avLst/>
          </a:prstGeom>
        </p:spPr>
      </p:pic>
      <p:pic>
        <p:nvPicPr>
          <p:cNvPr id="19" name="Picture 12">
            <a:extLst>
              <a:ext uri="{FF2B5EF4-FFF2-40B4-BE49-F238E27FC236}">
                <a16:creationId xmlns:a16="http://schemas.microsoft.com/office/drawing/2014/main" id="{515FBDC0-14E3-7617-F3CD-CEE702D42FD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644512" y="6400733"/>
            <a:ext cx="938362" cy="259626"/>
          </a:xfrm>
          <a:prstGeom prst="rect">
            <a:avLst/>
          </a:prstGeom>
        </p:spPr>
      </p:pic>
      <p:pic>
        <p:nvPicPr>
          <p:cNvPr id="23" name="Picture 14">
            <a:extLst>
              <a:ext uri="{FF2B5EF4-FFF2-40B4-BE49-F238E27FC236}">
                <a16:creationId xmlns:a16="http://schemas.microsoft.com/office/drawing/2014/main" id="{C84A099F-65F2-00F8-CA86-E5755F84880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853602" y="6397342"/>
            <a:ext cx="883094" cy="266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536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DEACA-D022-4469-0EEC-2FAAC4E94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29D9D1-F3B7-CFB7-C509-76D52E2B37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B55077-07BC-27C8-C706-1471F0C15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B59D4-8EF5-4F21-8E2E-3E7210D640A7}" type="datetime1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CE20AB-11F7-76DA-2CA4-AAF3DA195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FB1DA6-CD4E-15B5-0ABE-2EAF261CC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A480C-3793-4792-AB43-FF4FE5405D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481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93290-B4BC-3D24-4C1F-413E6229A9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B6C86B-8938-A714-7F59-ADB03D1F58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450623"/>
          </a:xfrm>
        </p:spPr>
        <p:txBody>
          <a:bodyPr lIns="0" tIns="36000" rIns="0" bIns="36000"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7548C6-CC41-A210-52D6-C308FB011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191A9-6487-4683-ABFF-9CC013FCAA04}" type="datetime1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C56FE-568F-B7CA-3AFA-2E11726F7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C1F4CB-BB70-4F07-A7BE-1627C4E7E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A480C-3793-4792-AB43-FF4FE5405D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134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06805-FC74-0D67-726E-FD6ED88B1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789950-CBF7-093D-940C-78D033F4DA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1AD171-F833-F3B0-1B24-402CF74BAB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F43880-ACEF-5AD9-9EC9-5BFB6AC0A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54FA-3233-468B-8630-C5841B8258FB}" type="datetime1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64D0E0-D9E0-9295-01A7-CDA6EBA16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90B818-6609-A492-7DF5-F3930414A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A480C-3793-4792-AB43-FF4FE5405D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041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20C26C-31AD-2AB6-0A13-5BB867E6C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2FF00C-D473-8105-51A4-426049EE4C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5A9695-7F43-4B37-100D-6A75BB0F53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F1A55C-8E7A-4384-594D-74ADB6DD34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FE1E8E-AA7F-2361-1032-AF636283C1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E4702D-0C66-EE55-245E-842D88594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C5DD3-474A-4F90-9A54-FE0B92F754BA}" type="datetime1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C4C444-17BC-002E-7F51-C9C406C2D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C3E5FC-642E-0541-6A9D-A20A29C7A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A480C-3793-4792-AB43-FF4FE5405D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226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5282A-C9AF-F9D5-046A-CE4CE4480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143BE6-F03F-4779-E802-33823669D5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B1647-55D0-4213-BC5C-DB10460D09D3}" type="datetime1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03561D-EA6A-829E-2689-0970A45B9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EEBCB1-261D-09C5-CBAF-84975F52E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A480C-3793-4792-AB43-FF4FE5405D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30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D72DF8-E9EE-9EA6-102C-7E5512E69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7DC1-A83E-4D85-8FE5-7881BD211670}" type="datetime1">
              <a:rPr lang="en-GB" smtClean="0"/>
              <a:t>21/10/2026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7A9722D-7739-3ABB-5BB3-BC1765C32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7BDB62-C0F5-1486-CF0C-9E6EDB0B0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A480C-3793-4792-AB43-FF4FE5405D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454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15673-DCF3-404D-0E38-FB7F700C3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8927AC-72EF-D264-6677-19CBBF76D6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A49B2B-9247-A5DF-BC5D-0662ED8950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993BBB-900D-F406-5D76-2C17D65D4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BEB7-E31A-49A6-A676-10CEBC6831D7}" type="datetime1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F64767-1AFB-EF87-C25A-873342E5F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A2982-E872-45B0-28C9-292253243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A480C-3793-4792-AB43-FF4FE5405D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862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09D5F-1B6B-E190-339B-D95D4DFCA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5F71C4-933F-6E7E-62A6-09822605CB6D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3B02B4-8CD4-482D-2ECC-F109ECC535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2FF20D-673E-9BDD-7673-5864F68BA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63C94-F774-49A7-B697-F13DCFC04977}" type="datetime1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97CEC1-4C88-1C01-8DA7-D52B8A607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DB8191-311E-48C7-EBEA-A1FD3AB2A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A480C-3793-4792-AB43-FF4FE5405D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9999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0B7BB-F17F-B001-946F-82D7BBF7A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827552-CBA7-DDD9-53CB-A055B09049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DA615B-DCB7-F6DA-ED2F-659E314F9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4E989-DA9C-498A-A958-1CAECB5C407A}" type="datetime1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2EA37B-386E-946A-30DA-B66955B82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50EADF-98A1-0E8C-9E8F-F4CD36635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A480C-3793-4792-AB43-FF4FE5405D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1244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E4185B-F98E-C641-F9F4-20694FDD24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F275C5-CBF1-F47F-A75A-025623BA6A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739C67-CB9B-B6D8-4066-977A08691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8BC4C-0CFB-463C-8AE8-53F036C718C8}" type="datetime1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E84893-7248-8B7F-22B5-1EA02F37F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0B5E9A-1586-5F4B-3352-0E396657A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A480C-3793-4792-AB43-FF4FE5405D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62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AB119A-60C0-F2C0-D51B-86B41AFCE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15687D-3106-ABB3-52C8-78B563DC16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6304E9-836E-5A21-6BA8-EDE4CE783F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275F27-9BE8-476B-BD07-5B43D51DEA1A}" type="datetime1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416800-7D19-DEDF-1609-9BFCE68552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C8076-BA75-0E9A-B19E-4FEB07DB40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4A480C-3793-4792-AB43-FF4FE5405D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945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05387-AAC5-5BD1-5D48-D44E6691E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82E67B-6177-B051-CCCA-5861D324E5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519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EFD04C9-ED2D-3662-62FA-CCDF1C231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32BF-F67F-42FB-A9E5-A6F575D96F16}" type="slidenum">
              <a:rPr lang="en-GB" smtClean="0"/>
              <a:pPr/>
              <a:t>2</a:t>
            </a:fld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589173C-5C57-3B45-2FF7-E3A45101C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DD5145-26F2-3278-85E8-5A145605531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D30C12-3E1F-AACB-00B3-2E52DB4B96D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657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ECC336A-E58D-A1BC-ADB2-17F2AA2AF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5A06624-A813-518B-C392-46DDC64D678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5B35240-A9BC-6466-A965-4AE2A0AF9C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C40E559-27F9-AC41-930C-8EBCFA38B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32BF-F67F-42FB-A9E5-A6F575D96F16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16142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ENA 2026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0F1040"/>
      </a:accent1>
      <a:accent2>
        <a:srgbClr val="00A5B5"/>
      </a:accent2>
      <a:accent3>
        <a:srgbClr val="908FC6"/>
      </a:accent3>
      <a:accent4>
        <a:srgbClr val="707071"/>
      </a:accent4>
      <a:accent5>
        <a:srgbClr val="F4F6F9"/>
      </a:accent5>
      <a:accent6>
        <a:srgbClr val="FFFFFF"/>
      </a:accent6>
      <a:hlink>
        <a:srgbClr val="6BACDD"/>
      </a:hlink>
      <a:folHlink>
        <a:srgbClr val="4695C6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ENA2026_Template.pptx" id="{D5627393-96CD-4DE0-B0DE-2ED60A5B6599}" vid="{5F5A3556-78DF-497C-9877-59A8AA6A1AD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64A8453FF2DF43A9332E138E9DFA91" ma:contentTypeVersion="16" ma:contentTypeDescription="Create a new document." ma:contentTypeScope="" ma:versionID="e324999f8d2eac2cd566f4723260b524">
  <xsd:schema xmlns:xsd="http://www.w3.org/2001/XMLSchema" xmlns:xs="http://www.w3.org/2001/XMLSchema" xmlns:p="http://schemas.microsoft.com/office/2006/metadata/properties" xmlns:ns2="abd71682-da0e-43cc-8d7e-66be018fe9b5" xmlns:ns3="35c2153b-d0ba-44ed-b46b-55d1abeec782" xmlns:ns4="fc718601-72b4-42b3-b6e5-11d839a6d97a" targetNamespace="http://schemas.microsoft.com/office/2006/metadata/properties" ma:root="true" ma:fieldsID="eafcca7d6b98dc5561a85c99c6d40b4e" ns2:_="" ns3:_="" ns4:_="">
    <xsd:import namespace="abd71682-da0e-43cc-8d7e-66be018fe9b5"/>
    <xsd:import namespace="35c2153b-d0ba-44ed-b46b-55d1abeec782"/>
    <xsd:import namespace="fc718601-72b4-42b3-b6e5-11d839a6d9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4:SharedWithUsers" minOccurs="0"/>
                <xsd:element ref="ns4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71682-da0e-43cc-8d7e-66be018fe9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07088764-7e9c-444c-9f1a-477dc1a4041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c2153b-d0ba-44ed-b46b-55d1abeec782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aa1e70e-96e8-4a50-a7a4-f94e936a39a4}" ma:internalName="TaxCatchAll" ma:showField="CatchAllData" ma:web="fc718601-72b4-42b3-b6e5-11d839a6d97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718601-72b4-42b3-b6e5-11d839a6d97a" elementFormDefault="qualified">
    <xsd:import namespace="http://schemas.microsoft.com/office/2006/documentManagement/types"/>
    <xsd:import namespace="http://schemas.microsoft.com/office/infopath/2007/PartnerControls"/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bd71682-da0e-43cc-8d7e-66be018fe9b5">
      <Terms xmlns="http://schemas.microsoft.com/office/infopath/2007/PartnerControls"/>
    </lcf76f155ced4ddcb4097134ff3c332f>
    <TaxCatchAll xmlns="35c2153b-d0ba-44ed-b46b-55d1abeec782" xsi:nil="true"/>
  </documentManagement>
</p:properties>
</file>

<file path=customXml/itemProps1.xml><?xml version="1.0" encoding="utf-8"?>
<ds:datastoreItem xmlns:ds="http://schemas.openxmlformats.org/officeDocument/2006/customXml" ds:itemID="{E0C0B377-4F42-468D-9664-FF929C3EB0D3}"/>
</file>

<file path=customXml/itemProps2.xml><?xml version="1.0" encoding="utf-8"?>
<ds:datastoreItem xmlns:ds="http://schemas.openxmlformats.org/officeDocument/2006/customXml" ds:itemID="{3EC50C4F-D81B-4CB0-82F0-C4BC543E98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8D438C6-3C23-4A94-B96A-4A4E10A518FF}">
  <ds:schemaRefs>
    <ds:schemaRef ds:uri="http://schemas.microsoft.com/office/2006/documentManagement/types"/>
    <ds:schemaRef ds:uri="http://purl.org/dc/terms/"/>
    <ds:schemaRef ds:uri="http://schemas.microsoft.com/office/2006/metadata/properties"/>
    <ds:schemaRef ds:uri="abd71682-da0e-43cc-8d7e-66be018fe9b5"/>
    <ds:schemaRef ds:uri="http://purl.org/dc/dcmitype/"/>
    <ds:schemaRef ds:uri="fc718601-72b4-42b3-b6e5-11d839a6d97a"/>
    <ds:schemaRef ds:uri="35c2153b-d0ba-44ed-b46b-55d1abeec782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docMetadata/LabelInfo.xml><?xml version="1.0" encoding="utf-8"?>
<clbl:labelList xmlns:clbl="http://schemas.microsoft.com/office/2020/mipLabelMetadata">
  <clbl:label id="{6792afc2-362e-403b-b394-f5ba78e99373}" enabled="0" method="" siteId="{6792afc2-362e-403b-b394-f5ba78e9937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347</TotalTime>
  <Words>2</Words>
  <Application>Microsoft Office PowerPoint</Application>
  <PresentationFormat>Widescreen</PresentationFormat>
  <Paragraphs>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Danielle Jarvel</dc:creator>
  <cp:lastModifiedBy>Gwydion Lyn</cp:lastModifiedBy>
  <cp:revision>2</cp:revision>
  <dcterms:created xsi:type="dcterms:W3CDTF">2026-10-19T11:56:12Z</dcterms:created>
  <dcterms:modified xsi:type="dcterms:W3CDTF">2026-10-21T07:33:01Z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0x0101005964A8453FF2DF43A9332E138E9DFA91</vt:lpwstr>
  </property>
  <property fmtid="{D5CDD505-2E9C-101B-9397-08002B2CF9AE}" pid="3" name="MediaServiceImageTags">
    <vt:lpwstr/>
  </property>
</Properties>
</file>