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5"/>
    <p:sldMasterId id="2147483676" r:id="rId6"/>
  </p:sldMasterIdLst>
  <p:handoutMasterIdLst>
    <p:handoutMasterId r:id="rId9"/>
  </p:handoutMasterIdLst>
  <p:sldIdLst>
    <p:sldId id="256" r:id="rId7"/>
    <p:sldId id="257" r:id="rId8"/>
  </p:sldIdLst>
  <p:sldSz cx="18288000" cy="10287000"/>
  <p:notesSz cx="6858000" cy="9144000"/>
  <p:embeddedFontLst>
    <p:embeddedFont>
      <p:font typeface="Montserrat" panose="00000500000000000000" pitchFamily="2" charset="0"/>
      <p:regular r:id="rId10"/>
      <p:bold r:id="rId11"/>
      <p:italic r:id="rId12"/>
      <p:boldItalic r:id="rId13"/>
    </p:embeddedFont>
    <p:embeddedFont>
      <p:font typeface="Roboto" panose="02000000000000000000" pitchFamily="2" charset="0"/>
      <p:regular r:id="rId14"/>
      <p:bold r:id="rId15"/>
      <p:italic r:id="rId16"/>
      <p:boldItalic r:id="rId1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1B89"/>
    <a:srgbClr val="4D4E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3F10F0-EF80-447D-B74B-72D1E8F7569A}" v="3" dt="2024-03-08T08:32:18.8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3" d="100"/>
          <a:sy n="73" d="100"/>
        </p:scale>
        <p:origin x="96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357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0" Type="http://schemas.openxmlformats.org/officeDocument/2006/relationships/theme" Target="theme/theme1.xml"/><Relationship Id="rId16" Type="http://schemas.openxmlformats.org/officeDocument/2006/relationships/font" Target="fonts/font7.fntdata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font" Target="fonts/font2.fntdata"/><Relationship Id="rId5" Type="http://schemas.openxmlformats.org/officeDocument/2006/relationships/slideMaster" Target="slideMasters/slideMaster1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handoutMaster" Target="handoutMasters/handoutMaster1.xml"/><Relationship Id="rId14" Type="http://schemas.openxmlformats.org/officeDocument/2006/relationships/font" Target="fonts/font5.fntdata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BD264D-9E37-DB51-5C53-D36CC488E5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A1EE19-53C3-CB51-1F96-7F0BEFAEE1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792D3-F0E5-4DED-921D-0E1CFDF7ADF4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953251-C36D-1FF3-AAF6-6E03A91F5C7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CC8C64-A052-CAF9-AF53-2DF54CD83EB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D3CFB-FA98-4EFF-A949-85E34DB33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755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4873625"/>
            <a:ext cx="159258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7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r>
              <a:rPr lang="en-US" dirty="0"/>
              <a:t>CLICK TO ADD YOUR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1662" y="6358304"/>
            <a:ext cx="11125200" cy="1752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40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your subtitle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672C0-5CC6-E2F7-9556-AA519C945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7CA27-E45D-40D9-9B30-64079C673B0E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8B2EB-260C-C833-4AF9-DCA83BFCD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5B4ED-CB91-89D3-6B39-FC7EB0504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F2B0A-B2D0-4E0A-BFB5-15F5D84B66E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E5AF074C-8D3C-78FE-A024-E635FCAEBAA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57300" y="3009900"/>
            <a:ext cx="15773400" cy="625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Click to add your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itle Placeholder 8">
            <a:extLst>
              <a:ext uri="{FF2B5EF4-FFF2-40B4-BE49-F238E27FC236}">
                <a16:creationId xmlns:a16="http://schemas.microsoft.com/office/drawing/2014/main" id="{4206893F-E42E-8D63-0D06-E51A02AD77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7300" y="1935529"/>
            <a:ext cx="15773400" cy="1050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 dirty="0"/>
              <a:t>Click to add your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650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nk and blue gradient&#10;&#10;Description automatically generated">
            <a:extLst>
              <a:ext uri="{FF2B5EF4-FFF2-40B4-BE49-F238E27FC236}">
                <a16:creationId xmlns:a16="http://schemas.microsoft.com/office/drawing/2014/main" id="{7FA6D8A8-9135-44B7-9AE3-46283BEEC9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pic>
        <p:nvPicPr>
          <p:cNvPr id="12" name="Picture 11" descr="A black and white logo&#10;&#10;Description automatically generated">
            <a:extLst>
              <a:ext uri="{FF2B5EF4-FFF2-40B4-BE49-F238E27FC236}">
                <a16:creationId xmlns:a16="http://schemas.microsoft.com/office/drawing/2014/main" id="{D8BAF66A-8AF2-1D35-B57A-1013C5F0DA0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screen">
            <a:alphaModFix amt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359094">
            <a:off x="13701895" y="6144755"/>
            <a:ext cx="4817542" cy="4366221"/>
          </a:xfrm>
          <a:prstGeom prst="rect">
            <a:avLst/>
          </a:prstGeom>
        </p:spPr>
      </p:pic>
      <p:sp>
        <p:nvSpPr>
          <p:cNvPr id="9" name="Freeform 4">
            <a:extLst>
              <a:ext uri="{FF2B5EF4-FFF2-40B4-BE49-F238E27FC236}">
                <a16:creationId xmlns:a16="http://schemas.microsoft.com/office/drawing/2014/main" id="{FA29CFCA-4D88-68D5-7042-C5B44160FAA0}"/>
              </a:ext>
            </a:extLst>
          </p:cNvPr>
          <p:cNvSpPr/>
          <p:nvPr userDrawn="1"/>
        </p:nvSpPr>
        <p:spPr>
          <a:xfrm>
            <a:off x="14092293" y="307555"/>
            <a:ext cx="3778862" cy="2394539"/>
          </a:xfrm>
          <a:custGeom>
            <a:avLst/>
            <a:gdLst/>
            <a:ahLst/>
            <a:cxnLst/>
            <a:rect l="l" t="t" r="r" b="b"/>
            <a:pathLst>
              <a:path w="3778862" h="2394539">
                <a:moveTo>
                  <a:pt x="0" y="0"/>
                </a:moveTo>
                <a:lnTo>
                  <a:pt x="3778863" y="0"/>
                </a:lnTo>
                <a:lnTo>
                  <a:pt x="3778863" y="2394539"/>
                </a:lnTo>
                <a:lnTo>
                  <a:pt x="0" y="2394539"/>
                </a:lnTo>
                <a:lnTo>
                  <a:pt x="0" y="0"/>
                </a:lnTo>
                <a:close/>
              </a:path>
            </a:pathLst>
          </a:custGeom>
          <a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 dirty="0"/>
          </a:p>
        </p:txBody>
      </p:sp>
      <p:sp>
        <p:nvSpPr>
          <p:cNvPr id="10" name="TextBox 5">
            <a:extLst>
              <a:ext uri="{FF2B5EF4-FFF2-40B4-BE49-F238E27FC236}">
                <a16:creationId xmlns:a16="http://schemas.microsoft.com/office/drawing/2014/main" id="{14602047-3C60-82BA-A395-A07E1CB096AC}"/>
              </a:ext>
            </a:extLst>
          </p:cNvPr>
          <p:cNvSpPr txBox="1"/>
          <p:nvPr userDrawn="1"/>
        </p:nvSpPr>
        <p:spPr>
          <a:xfrm>
            <a:off x="12923415" y="9248775"/>
            <a:ext cx="4947740" cy="58221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900"/>
              </a:lnSpc>
            </a:pPr>
            <a:r>
              <a:rPr lang="en-US" sz="3500" dirty="0">
                <a:solidFill>
                  <a:srgbClr val="FFFFFF"/>
                </a:solidFill>
                <a:latin typeface="Montserrat"/>
              </a:rPr>
              <a:t>www.eortc.org/ebcc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A4C2B1-05A1-227A-8C8A-16723A1E3E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300" y="3009900"/>
            <a:ext cx="15773400" cy="625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add your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B4FC9-9B11-B272-0B9E-40DDE8C321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7CA27-E45D-40D9-9B30-64079C673B0E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2336B2-2ABE-50A6-0E77-FE414F0FEC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59BC1-EB42-AF77-06AA-AD159039FC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F2B0A-B2D0-4E0A-BFB5-15F5D84B66E7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3524C47-1779-3ADD-9249-53FDFAF8D30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428750"/>
          </a:xfrm>
          <a:prstGeom prst="rect">
            <a:avLst/>
          </a:prstGeom>
        </p:spPr>
      </p:pic>
      <p:sp>
        <p:nvSpPr>
          <p:cNvPr id="9" name="Title Placeholder 8">
            <a:extLst>
              <a:ext uri="{FF2B5EF4-FFF2-40B4-BE49-F238E27FC236}">
                <a16:creationId xmlns:a16="http://schemas.microsoft.com/office/drawing/2014/main" id="{2600320E-7806-CAE0-B059-0D25C3063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1654432"/>
            <a:ext cx="15773400" cy="1050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add your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5211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031B89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kern="1200">
          <a:solidFill>
            <a:srgbClr val="4D4E56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0" kern="1200">
          <a:solidFill>
            <a:srgbClr val="4D4E56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0" kern="1200">
          <a:solidFill>
            <a:srgbClr val="4D4E56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0" kern="1200">
          <a:solidFill>
            <a:srgbClr val="4D4E56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0" kern="1200">
          <a:solidFill>
            <a:srgbClr val="4D4E56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5A7F2-59EB-F30A-0B1E-D7BAF52B4D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8647DC-EE13-C069-D2E2-8732979D94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129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BFABFDA-5E92-E8E7-7612-FB6078E52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18562AA-5C27-3C3A-F5A8-1A48BAA9A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3958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BCC14  Powerpoint template Speaker with white background.pptx" id="{5807954A-DEA8-44F2-86C6-0F58BFF5ECC1}" vid="{3D0A2E61-C37B-498F-AB37-6C2BD5B2C309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64A8453FF2DF43A9332E138E9DFA91" ma:contentTypeVersion="15" ma:contentTypeDescription="Create a new document." ma:contentTypeScope="" ma:versionID="b167bc6e4f9703cbcfeb75a88c8b2748">
  <xsd:schema xmlns:xsd="http://www.w3.org/2001/XMLSchema" xmlns:xs="http://www.w3.org/2001/XMLSchema" xmlns:p="http://schemas.microsoft.com/office/2006/metadata/properties" xmlns:ns2="abd71682-da0e-43cc-8d7e-66be018fe9b5" xmlns:ns3="35c2153b-d0ba-44ed-b46b-55d1abeec782" xmlns:ns4="fc718601-72b4-42b3-b6e5-11d839a6d97a" targetNamespace="http://schemas.microsoft.com/office/2006/metadata/properties" ma:root="true" ma:fieldsID="5e6404a42f11c57aa1978aeed1d0ff65" ns2:_="" ns3:_="" ns4:_="">
    <xsd:import namespace="abd71682-da0e-43cc-8d7e-66be018fe9b5"/>
    <xsd:import namespace="35c2153b-d0ba-44ed-b46b-55d1abeec782"/>
    <xsd:import namespace="fc718601-72b4-42b3-b6e5-11d839a6d9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d71682-da0e-43cc-8d7e-66be018fe9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07088764-7e9c-444c-9f1a-477dc1a4041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c2153b-d0ba-44ed-b46b-55d1abeec782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eaa1e70e-96e8-4a50-a7a4-f94e936a39a4}" ma:internalName="TaxCatchAll" ma:showField="CatchAllData" ma:web="fc718601-72b4-42b3-b6e5-11d839a6d9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718601-72b4-42b3-b6e5-11d839a6d97a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64A8453FF2DF43A9332E138E9DFA91" ma:contentTypeVersion="15" ma:contentTypeDescription="Crée un document." ma:contentTypeScope="" ma:versionID="0f53cab6275c0c1088a754db95e2e1e1">
  <xsd:schema xmlns:xsd="http://www.w3.org/2001/XMLSchema" xmlns:xs="http://www.w3.org/2001/XMLSchema" xmlns:p="http://schemas.microsoft.com/office/2006/metadata/properties" xmlns:ns2="abd71682-da0e-43cc-8d7e-66be018fe9b5" xmlns:ns3="35c2153b-d0ba-44ed-b46b-55d1abeec782" xmlns:ns4="fc718601-72b4-42b3-b6e5-11d839a6d97a" targetNamespace="http://schemas.microsoft.com/office/2006/metadata/properties" ma:root="true" ma:fieldsID="5293d497cb251197af88a68bed9eaabb" ns2:_="" ns3:_="" ns4:_="">
    <xsd:import namespace="abd71682-da0e-43cc-8d7e-66be018fe9b5"/>
    <xsd:import namespace="35c2153b-d0ba-44ed-b46b-55d1abeec782"/>
    <xsd:import namespace="fc718601-72b4-42b3-b6e5-11d839a6d9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d71682-da0e-43cc-8d7e-66be018fe9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Balises d’images" ma:readOnly="false" ma:fieldId="{5cf76f15-5ced-4ddc-b409-7134ff3c332f}" ma:taxonomyMulti="true" ma:sspId="07088764-7e9c-444c-9f1a-477dc1a4041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c2153b-d0ba-44ed-b46b-55d1abeec782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eaa1e70e-96e8-4a50-a7a4-f94e936a39a4}" ma:internalName="TaxCatchAll" ma:showField="CatchAllData" ma:web="fc718601-72b4-42b3-b6e5-11d839a6d9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718601-72b4-42b3-b6e5-11d839a6d97a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bd71682-da0e-43cc-8d7e-66be018fe9b5">
      <Terms xmlns="http://schemas.microsoft.com/office/infopath/2007/PartnerControls"/>
    </lcf76f155ced4ddcb4097134ff3c332f>
    <TaxCatchAll xmlns="35c2153b-d0ba-44ed-b46b-55d1abeec782" xsi:nil="true"/>
  </documentManagement>
</p:properties>
</file>

<file path=customXml/itemProps1.xml><?xml version="1.0" encoding="utf-8"?>
<ds:datastoreItem xmlns:ds="http://schemas.openxmlformats.org/officeDocument/2006/customXml" ds:itemID="{BE832BC8-5DEA-4FBD-B73E-9C22512259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d71682-da0e-43cc-8d7e-66be018fe9b5"/>
    <ds:schemaRef ds:uri="35c2153b-d0ba-44ed-b46b-55d1abeec782"/>
    <ds:schemaRef ds:uri="fc718601-72b4-42b3-b6e5-11d839a6d9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EEC241-79F0-4B16-AA09-82164ACE69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d71682-da0e-43cc-8d7e-66be018fe9b5"/>
    <ds:schemaRef ds:uri="35c2153b-d0ba-44ed-b46b-55d1abeec782"/>
    <ds:schemaRef ds:uri="fc718601-72b4-42b3-b6e5-11d839a6d9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5DC6EF5-99BF-4BFB-992E-5A3A3897C82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526E590-AF45-4F90-801C-E3827FF842CF}">
  <ds:schemaRefs>
    <ds:schemaRef ds:uri="http://purl.org/dc/elements/1.1/"/>
    <ds:schemaRef ds:uri="http://schemas.microsoft.com/office/2006/documentManagement/types"/>
    <ds:schemaRef ds:uri="http://purl.org/dc/terms/"/>
    <ds:schemaRef ds:uri="35c2153b-d0ba-44ed-b46b-55d1abeec782"/>
    <ds:schemaRef ds:uri="http://schemas.openxmlformats.org/package/2006/metadata/core-properties"/>
    <ds:schemaRef ds:uri="http://www.w3.org/XML/1998/namespace"/>
    <ds:schemaRef ds:uri="abd71682-da0e-43cc-8d7e-66be018fe9b5"/>
    <ds:schemaRef ds:uri="http://purl.org/dc/dcmitype/"/>
    <ds:schemaRef ds:uri="http://schemas.microsoft.com/office/infopath/2007/PartnerControls"/>
    <ds:schemaRef ds:uri="fc718601-72b4-42b3-b6e5-11d839a6d97a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6792afc2-362e-403b-b394-f5ba78e99373}" enabled="0" method="" siteId="{6792afc2-362e-403b-b394-f5ba78e9937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Calibri</vt:lpstr>
      <vt:lpstr>Arial</vt:lpstr>
      <vt:lpstr>Montserrat</vt:lpstr>
      <vt:lpstr>Roboto</vt:lpstr>
      <vt:lpstr>Office Theme</vt:lpstr>
      <vt:lpstr>Custom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cp:lastModifiedBy>Gwydion Lyn</cp:lastModifiedBy>
  <cp:revision>6</cp:revision>
  <dcterms:created xsi:type="dcterms:W3CDTF">2006-08-16T00:00:00Z</dcterms:created>
  <dcterms:modified xsi:type="dcterms:W3CDTF">2024-03-08T10:02:39Z</dcterms:modified>
  <dc:identifier>DAF7QGjGNB8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0x0101005964A8453FF2DF43A9332E138E9DFA91</vt:lpwstr>
  </property>
  <property fmtid="{D5CDD505-2E9C-101B-9397-08002B2CF9AE}" pid="3" name="MediaServiceImageTags">
    <vt:lpwstr/>
  </property>
</Properties>
</file>